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9" autoAdjust="0"/>
    <p:restoredTop sz="94694" autoAdjust="0"/>
  </p:normalViewPr>
  <p:slideViewPr>
    <p:cSldViewPr snapToGrid="0" snapToObjects="1">
      <p:cViewPr varScale="1">
        <p:scale>
          <a:sx n="127" d="100"/>
          <a:sy n="127" d="100"/>
        </p:scale>
        <p:origin x="-147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0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9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19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85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6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5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27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54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11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89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5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C08F8-D538-5245-9A91-00A1BAE9E18C}" type="datetimeFigureOut">
              <a:rPr lang="en-US" smtClean="0"/>
              <a:t>8/19/13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73A97-27AC-B94C-961B-14BB57977E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29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7918"/>
            <a:ext cx="8229600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8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168640"/>
            <a:ext cx="8229600" cy="4380883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77200" y="171690"/>
            <a:ext cx="4817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Department Name Here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935706"/>
      </p:ext>
    </p:extLst>
  </p:cSld>
  <p:clrMapOvr>
    <a:masterClrMapping/>
  </p:clrMapOvr>
</p:sld>
</file>

<file path=ppt/theme/theme1.xml><?xml version="1.0" encoding="utf-8"?>
<a:theme xmlns:a="http://schemas.openxmlformats.org/drawingml/2006/main" name="UTHSC PP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UTHSC PP Template.potx</Template>
  <TotalTime>32</TotalTime>
  <Words>3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UTHSC PP Template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Meyer</dc:creator>
  <cp:lastModifiedBy>David Meyer</cp:lastModifiedBy>
  <cp:revision>5</cp:revision>
  <dcterms:created xsi:type="dcterms:W3CDTF">2013-08-09T21:17:56Z</dcterms:created>
  <dcterms:modified xsi:type="dcterms:W3CDTF">2013-08-19T21:28:00Z</dcterms:modified>
</cp:coreProperties>
</file>